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  <p:sldMasterId id="2147484044" r:id="rId2"/>
    <p:sldMasterId id="2147484056" r:id="rId3"/>
  </p:sldMasterIdLst>
  <p:sldIdLst>
    <p:sldId id="256" r:id="rId4"/>
    <p:sldId id="257" r:id="rId5"/>
    <p:sldId id="258" r:id="rId6"/>
    <p:sldId id="259" r:id="rId7"/>
    <p:sldId id="278" r:id="rId8"/>
    <p:sldId id="279" r:id="rId9"/>
    <p:sldId id="280" r:id="rId10"/>
    <p:sldId id="270" r:id="rId11"/>
    <p:sldId id="271" r:id="rId12"/>
    <p:sldId id="272" r:id="rId13"/>
    <p:sldId id="273" r:id="rId14"/>
    <p:sldId id="274" r:id="rId15"/>
    <p:sldId id="277" r:id="rId16"/>
    <p:sldId id="264" r:id="rId17"/>
    <p:sldId id="266" r:id="rId18"/>
    <p:sldId id="26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FF"/>
    <a:srgbClr val="6600CC"/>
    <a:srgbClr val="7030A0"/>
    <a:srgbClr val="11AF11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34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Relationship Id="rId4" Type="http://schemas.openxmlformats.org/officeDocument/2006/relationships/hyperlink" Target="http://www.google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600200" y="381000"/>
            <a:ext cx="6324600" cy="1036638"/>
          </a:xfrm>
        </p:spPr>
        <p:txBody>
          <a:bodyPr>
            <a:noAutofit/>
          </a:bodyPr>
          <a:lstStyle/>
          <a:p>
            <a:r>
              <a:rPr lang="bn-BD" sz="8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 অভিনন্দন </a:t>
            </a:r>
            <a:endParaRPr lang="en-US" sz="8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roses88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0170" t="-745" r="10169"/>
          <a:stretch>
            <a:fillRect/>
          </a:stretch>
        </p:blipFill>
        <p:spPr>
          <a:xfrm>
            <a:off x="1219200" y="1295400"/>
            <a:ext cx="6553200" cy="5054010"/>
          </a:xfrm>
        </p:spPr>
      </p:pic>
    </p:spTree>
  </p:cSld>
  <p:clrMapOvr>
    <a:masterClrMapping/>
  </p:clrMapOvr>
  <p:transition spd="med"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36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365" fill="hold">
                                          <p:stCondLst>
                                            <p:cond delay="136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6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68" decel="50000" autoRev="1" fill="hold">
                                          <p:stCondLst>
                                            <p:cond delay="136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8" fill="hold">
                                          <p:stCondLst>
                                            <p:cond delay="259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pti noakhali\Pictures\New folder\untitled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600200"/>
            <a:ext cx="7010400" cy="4962417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 rot="10800000">
            <a:off x="3657600" y="1295400"/>
            <a:ext cx="2057400" cy="1905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77000" y="1066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1200" y="152400"/>
            <a:ext cx="1676400" cy="120032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ব্রাউজার ফায়ারফক্স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pti noakhali\Pictures\New folder\imagesCAPCPWZ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981200"/>
            <a:ext cx="7996208" cy="402340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52600" y="381000"/>
            <a:ext cx="16764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সার্চ বক্স</a:t>
            </a:r>
            <a:endParaRPr lang="en-US" sz="4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6200000" flipV="1">
            <a:off x="2057400" y="1905000"/>
            <a:ext cx="2667000" cy="12954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48000" y="3886200"/>
            <a:ext cx="2743200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hlinkClick r:id="rId4"/>
              </a:rPr>
              <a:t>www.yahoo.com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172200" y="457200"/>
            <a:ext cx="1676400" cy="1200329"/>
          </a:xfrm>
          <a:prstGeom prst="rect">
            <a:avLst/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গুগল  সার্চ ইঞ্জিন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105400" y="1676400"/>
            <a:ext cx="1752600" cy="1676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ti noakhali\Pictures\New folder\imagesCA9J574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219200"/>
            <a:ext cx="6553200" cy="515449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52600" y="228600"/>
            <a:ext cx="5943600" cy="5847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সার্চ পরবর্তী বিভিন্ন সাইট সম্বলিত পেইজ  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14400"/>
            <a:ext cx="8001000" cy="493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152400"/>
            <a:ext cx="4876800" cy="6463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গুগল থেকে সার্চ করে পাওয়া ছবি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91144" y="5943600"/>
            <a:ext cx="519545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ইন্টারনেটে পাওয়া আবহাওয়ার ছবি</a:t>
            </a:r>
            <a:endParaRPr lang="en-US" sz="3600" dirty="0">
              <a:solidFill>
                <a:srgbClr val="FF00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47800"/>
            <a:ext cx="8686800" cy="841248"/>
          </a:xfrm>
        </p:spPr>
        <p:txBody>
          <a:bodyPr>
            <a:noAutofit/>
          </a:bodyPr>
          <a:lstStyle/>
          <a:p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মূল্যায়নঃ</a:t>
            </a:r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(দলীয় কাজ) সময়ঃ  ৫ মিনিট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895600"/>
            <a:ext cx="701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প্রশ্নগুলোর সঠিক উত্তর লিখঃ </a:t>
            </a:r>
          </a:p>
          <a:p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দুইটি ব্রাউজিং সফটওয়্যারের নাম লিখ।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একটি সার্চ ইঞ্জিনের নাম লিখ।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কাজঃ 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2286000"/>
            <a:ext cx="701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তোমার জানা আরও ১টি সার্চ ইঞ্জিন ও ১টি           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ব্রাউজারের নাম লিখে আনবে।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05800" cy="1828800"/>
          </a:xfrm>
        </p:spPr>
        <p:txBody>
          <a:bodyPr>
            <a:noAutofit/>
          </a:bodyPr>
          <a:lstStyle/>
          <a:p>
            <a:pPr algn="ctr"/>
            <a:r>
              <a:rPr lang="bn-BD" sz="179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</a:t>
            </a:r>
            <a:r>
              <a:rPr lang="bn-BD" sz="179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ন্য</a:t>
            </a:r>
            <a:r>
              <a:rPr lang="bn-BD" sz="179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bn-BD" sz="17900" b="1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bn-BD" sz="179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179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5.jpg"/>
          <p:cNvPicPr>
            <a:picLocks noChangeAspect="1"/>
          </p:cNvPicPr>
          <p:nvPr/>
        </p:nvPicPr>
        <p:blipFill>
          <a:blip r:embed="rId4" cstate="print">
            <a:lum bright="-1000"/>
          </a:blip>
          <a:stretch>
            <a:fillRect/>
          </a:stretch>
        </p:blipFill>
        <p:spPr>
          <a:xfrm>
            <a:off x="2618509" y="1607169"/>
            <a:ext cx="4114800" cy="516770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med"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286000"/>
          </a:xfrm>
        </p:spPr>
        <p:txBody>
          <a:bodyPr>
            <a:normAutofit lnSpcReduction="10000"/>
          </a:bodyPr>
          <a:lstStyle/>
          <a:p>
            <a:r>
              <a:rPr lang="bn-BD" sz="35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মোঃ কামরুল হাসান </a:t>
            </a:r>
          </a:p>
          <a:p>
            <a:r>
              <a:rPr lang="bn-BD" sz="35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 শিক্ষক </a:t>
            </a:r>
          </a:p>
          <a:p>
            <a:r>
              <a:rPr lang="bn-BD" sz="35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কিসমত করিমপুর সরকারি প্রাথমিক বিদ্যালয়</a:t>
            </a:r>
          </a:p>
          <a:p>
            <a:r>
              <a:rPr lang="bn-BD" sz="35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বেগমগঞ্জ, নোয়াখালী</a:t>
            </a:r>
            <a:r>
              <a:rPr lang="bn-BD" sz="35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895600" y="1295400"/>
            <a:ext cx="3200400" cy="1393825"/>
          </a:xfrm>
          <a:solidFill>
            <a:srgbClr val="6699FF"/>
          </a:solidFill>
          <a:ln w="57150">
            <a:solidFill>
              <a:srgbClr val="FF00FF"/>
            </a:solidFill>
          </a:ln>
        </p:spPr>
        <p:txBody>
          <a:bodyPr>
            <a:normAutofit fontScale="90000"/>
          </a:bodyPr>
          <a:lstStyle/>
          <a:p>
            <a:r>
              <a:rPr lang="bn-BD" sz="6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উপস্থাপনায়ঃ</a:t>
            </a:r>
            <a:r>
              <a:rPr lang="bn-BD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0000"/>
                <a:satMod val="400000"/>
                <a:alpha val="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438400" y="990600"/>
            <a:ext cx="4191000" cy="1600200"/>
          </a:xfrm>
        </p:spPr>
        <p:txBody>
          <a:bodyPr>
            <a:normAutofit/>
          </a:bodyPr>
          <a:lstStyle/>
          <a:p>
            <a:pPr algn="ctr"/>
            <a:r>
              <a:rPr lang="bn-BD" sz="8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শ্রেণিঃ পঞ্চম </a:t>
            </a:r>
            <a:endParaRPr lang="en-US" sz="8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438400" y="2971800"/>
            <a:ext cx="4191000" cy="838200"/>
          </a:xfrm>
        </p:spPr>
        <p:txBody>
          <a:bodyPr>
            <a:noAutofit/>
          </a:bodyPr>
          <a:lstStyle/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 বিজ্ঞান 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838200"/>
            <a:ext cx="3886200" cy="147637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8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8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শিখনফলঃ</a:t>
            </a:r>
            <a:r>
              <a:rPr lang="bn-BD" sz="8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667000"/>
            <a:ext cx="8534400" cy="1547376"/>
          </a:xfrm>
        </p:spPr>
        <p:txBody>
          <a:bodyPr>
            <a:normAutofit fontScale="92500" lnSpcReduction="20000"/>
          </a:bodyPr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 - - - </a:t>
            </a:r>
          </a:p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মোবাইল ও কম্পিউটারে ইন্টারনেট ব্যবহার করে তথ্য সংগ্রহ  করতে পারবে।      </a:t>
            </a:r>
          </a:p>
          <a:p>
            <a:pPr>
              <a:buFont typeface="Wingdings" pitchFamily="2" charset="2"/>
              <a:buChar char="v"/>
            </a:pPr>
            <a:endParaRPr lang="bn-BD" sz="3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ti noakhali\Pictures\New folder\computer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28600"/>
            <a:ext cx="3200400" cy="2168769"/>
          </a:xfrm>
          <a:prstGeom prst="rect">
            <a:avLst/>
          </a:prstGeom>
          <a:noFill/>
        </p:spPr>
      </p:pic>
      <p:pic>
        <p:nvPicPr>
          <p:cNvPr id="4099" name="Picture 3" descr="C:\Users\pti noakhali\Pictures\New folder\dbd play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572000"/>
            <a:ext cx="2127569" cy="1666875"/>
          </a:xfrm>
          <a:prstGeom prst="rect">
            <a:avLst/>
          </a:prstGeom>
          <a:noFill/>
        </p:spPr>
      </p:pic>
      <p:pic>
        <p:nvPicPr>
          <p:cNvPr id="4100" name="Picture 4" descr="C:\Users\pti noakhali\Pictures\New folder\dvd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609600"/>
            <a:ext cx="2143125" cy="2143125"/>
          </a:xfrm>
          <a:prstGeom prst="rect">
            <a:avLst/>
          </a:prstGeom>
          <a:noFill/>
        </p:spPr>
      </p:pic>
      <p:pic>
        <p:nvPicPr>
          <p:cNvPr id="4101" name="Picture 5" descr="C:\Users\pti noakhali\Pictures\New folder\memory car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429000"/>
            <a:ext cx="2143125" cy="2143125"/>
          </a:xfrm>
          <a:prstGeom prst="rect">
            <a:avLst/>
          </a:prstGeom>
          <a:noFill/>
        </p:spPr>
      </p:pic>
      <p:pic>
        <p:nvPicPr>
          <p:cNvPr id="4102" name="Picture 6" descr="C:\Users\pti noakhali\Pictures\New folder\pendrive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0800" y="3886200"/>
            <a:ext cx="2276475" cy="2009775"/>
          </a:xfrm>
          <a:prstGeom prst="rect">
            <a:avLst/>
          </a:prstGeom>
          <a:noFill/>
        </p:spPr>
      </p:pic>
      <p:pic>
        <p:nvPicPr>
          <p:cNvPr id="4103" name="Picture 7" descr="C:\Users\pti noakhali\Pictures\New folder\pendrive2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" y="457200"/>
            <a:ext cx="2581275" cy="1771650"/>
          </a:xfrm>
          <a:prstGeom prst="rect">
            <a:avLst/>
          </a:prstGeom>
          <a:noFill/>
        </p:spPr>
      </p:pic>
      <p:pic>
        <p:nvPicPr>
          <p:cNvPr id="4104" name="Picture 8" descr="C:\Users\pti noakhali\Pictures\New folder\mobile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0400" y="2438400"/>
            <a:ext cx="2619376" cy="174307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81000" y="2209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পেনড্রাইভ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276600" y="685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6941127" y="2798618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ডিভিডি ডিস্ক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1400" y="40386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6934200" y="57912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পেনড্রাইভ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9000" y="60960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ডিভিডি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প্লেয়ার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54864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মেমরি কার্ড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410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25" decel="100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25" decel="100000"/>
                                        <p:tgtEl>
                                          <p:spTgt spid="410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25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25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925" decel="100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925" decel="100000"/>
                                        <p:tgtEl>
                                          <p:spTgt spid="41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1925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1925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925" decel="100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925" decel="100000"/>
                                        <p:tgtEl>
                                          <p:spTgt spid="40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1925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1925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925" decel="100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925" decel="100000"/>
                                        <p:tgtEl>
                                          <p:spTgt spid="41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1925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1925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925" decel="100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1925" decel="100000"/>
                                        <p:tgtEl>
                                          <p:spTgt spid="40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1925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1925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925" decel="100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925" decel="100000"/>
                                        <p:tgtEl>
                                          <p:spTgt spid="410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192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192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2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6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2057400" y="381000"/>
            <a:ext cx="4953000" cy="917448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পাঠের শিরোনামঃ  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3962400"/>
            <a:ext cx="58674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পাঠ্যাংশঃ </a:t>
            </a:r>
          </a:p>
          <a:p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১। ইন্টারনেট ব্যবহারের মাধ্যমে তথ্য সংগ্রহ।  </a:t>
            </a:r>
            <a:endParaRPr lang="en-US" sz="3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2133600" y="1981200"/>
            <a:ext cx="4953000" cy="9174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1AF1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আমাদের জীবনে তথ্য</a:t>
            </a:r>
            <a:r>
              <a:rPr kumimoji="0" lang="bn-BD" sz="4800" b="1" i="0" u="none" strike="noStrike" kern="1200" cap="none" spc="0" normalizeH="0" noProof="0" dirty="0" smtClean="0">
                <a:ln>
                  <a:noFill/>
                </a:ln>
                <a:solidFill>
                  <a:srgbClr val="11AF1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1AF1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3600" y="1981200"/>
            <a:ext cx="4876800" cy="13234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পাঠ উপস্থাপনঃ 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obil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1828800"/>
            <a:ext cx="5963553" cy="3968473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16200000" flipV="1">
            <a:off x="2857500" y="2095500"/>
            <a:ext cx="1813560" cy="6705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33600" y="10668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গুগল সার্চ ইঞ্জিন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6200000" flipV="1">
            <a:off x="6435197" y="1718203"/>
            <a:ext cx="736026" cy="3476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10200" y="10668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মোবাইল সেট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2200" y="5715000"/>
            <a:ext cx="4386943" cy="76944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মোবাইলে ইন্টারনেট 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2286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ইন্টারনেট ব্যবহারের মাধ্যম ও তথ্য সংগ্রহ  </a:t>
            </a:r>
            <a:endParaRPr lang="en-US" sz="3600" b="1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mputer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1295400"/>
            <a:ext cx="6501300" cy="44056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95171" y="449943"/>
            <a:ext cx="2438400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0" y="2514600"/>
            <a:ext cx="2438400" cy="76944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উইকিপিডিয়া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ek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low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</TotalTime>
  <Words>161</Words>
  <Application>Microsoft Office PowerPoint</Application>
  <PresentationFormat>On-screen Show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1_Equity</vt:lpstr>
      <vt:lpstr>Trek</vt:lpstr>
      <vt:lpstr>Flow</vt:lpstr>
      <vt:lpstr>সবাইকে অভিনন্দন </vt:lpstr>
      <vt:lpstr>উপস্থাপনায়ঃ </vt:lpstr>
      <vt:lpstr>শ্রেণিঃ পঞ্চম </vt:lpstr>
      <vt:lpstr>  শিখনফলঃ 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মূল্যায়নঃ (দলীয় কাজ) সময়ঃ  ৫ মিনিট</vt:lpstr>
      <vt:lpstr>বাড়ির কাজঃ </vt:lpstr>
      <vt:lpstr>ধন্যবাদ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শুভেচ্ছা </dc:title>
  <dc:creator>pti noakhali</dc:creator>
  <cp:lastModifiedBy>Nazim Uddin</cp:lastModifiedBy>
  <cp:revision>66</cp:revision>
  <dcterms:created xsi:type="dcterms:W3CDTF">2006-08-16T00:00:00Z</dcterms:created>
  <dcterms:modified xsi:type="dcterms:W3CDTF">2013-04-19T16:08:06Z</dcterms:modified>
</cp:coreProperties>
</file>